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9853"/>
    <a:srgbClr val="967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784" y="-184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2"/>
            <a:ext cx="435254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9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6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0" y="7378700"/>
            <a:ext cx="64514733" cy="1572907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6" y="7378700"/>
            <a:ext cx="192708527" cy="1572907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2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2"/>
            <a:ext cx="43525440" cy="762762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4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4" y="43009820"/>
            <a:ext cx="128611627" cy="12165965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4" y="43009820"/>
            <a:ext cx="128611633" cy="12165965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0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537972"/>
            <a:ext cx="4608576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1" y="8596632"/>
            <a:ext cx="22625053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12179300"/>
            <a:ext cx="22625053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2"/>
            <a:ext cx="22633940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0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9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529080"/>
            <a:ext cx="16846553" cy="650748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4"/>
            <a:ext cx="28625800" cy="3277743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8036564"/>
            <a:ext cx="16846553" cy="2626995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5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2"/>
            <a:ext cx="30723840" cy="450722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9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2"/>
            <a:ext cx="46085760" cy="64008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4"/>
            <a:ext cx="46085760" cy="2534539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2"/>
            <a:ext cx="162153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750453" y="711958"/>
            <a:ext cx="49683845" cy="4844292"/>
          </a:xfrm>
          <a:prstGeom prst="rect">
            <a:avLst/>
          </a:prstGeom>
          <a:solidFill>
            <a:srgbClr val="B59853"/>
          </a:solidFill>
          <a:ln w="127000" cmpd="sng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703721" y="5556250"/>
            <a:ext cx="46734" cy="3206115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0389742" y="5492751"/>
            <a:ext cx="45604" cy="32061149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50456" y="37553900"/>
            <a:ext cx="49684890" cy="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50455" y="6394451"/>
            <a:ext cx="49639287" cy="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" name="Picture 46" descr="Black-V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282" y="1335611"/>
            <a:ext cx="5295900" cy="43688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703722" y="5492751"/>
            <a:ext cx="49686020" cy="9017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9" name="Picture 48" descr="Gold-Vanderbil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122" y="5717112"/>
            <a:ext cx="6438900" cy="635000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0" y="1143000"/>
            <a:ext cx="5120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rial"/>
                <a:cs typeface="Arial"/>
              </a:rPr>
              <a:t>Title Text Placed Here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0" y="2794000"/>
            <a:ext cx="5120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Arial"/>
                <a:cs typeface="Arial"/>
              </a:rPr>
              <a:t>Author Names Placed Here</a:t>
            </a:r>
            <a:endParaRPr lang="en-US" sz="6000" dirty="0">
              <a:latin typeface="Arial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0" y="4216400"/>
            <a:ext cx="5120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/>
                <a:cs typeface="Arial"/>
              </a:rPr>
              <a:t>University’s Placed Here</a:t>
            </a:r>
          </a:p>
        </p:txBody>
      </p:sp>
      <p:pic>
        <p:nvPicPr>
          <p:cNvPr id="59" name="Picture 58" descr="CICN-Logo-Lighter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5857" y="1231046"/>
            <a:ext cx="2980493" cy="3816351"/>
          </a:xfrm>
          <a:prstGeom prst="rect">
            <a:avLst/>
          </a:prstGeom>
        </p:spPr>
      </p:pic>
      <p:pic>
        <p:nvPicPr>
          <p:cNvPr id="60" name="Picture 59" descr="4 B&amp;W Logo (JPEG)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6402" y="1897448"/>
            <a:ext cx="2501899" cy="3149949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39777826" y="7273362"/>
            <a:ext cx="9678524" cy="1357685"/>
            <a:chOff x="39777826" y="7273362"/>
            <a:chExt cx="9678524" cy="1357685"/>
          </a:xfrm>
        </p:grpSpPr>
        <p:sp>
          <p:nvSpPr>
            <p:cNvPr id="71" name="Rectangle 70"/>
            <p:cNvSpPr/>
            <p:nvPr/>
          </p:nvSpPr>
          <p:spPr>
            <a:xfrm>
              <a:off x="39777826" y="7273362"/>
              <a:ext cx="9678524" cy="1357685"/>
            </a:xfrm>
            <a:prstGeom prst="rect">
              <a:avLst/>
            </a:prstGeom>
            <a:solidFill>
              <a:srgbClr val="B5985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9777826" y="7311462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latin typeface="Arial"/>
                  <a:cs typeface="Arial"/>
                </a:rPr>
                <a:t>Heading</a:t>
              </a:r>
              <a:endParaRPr lang="en-US" sz="7200" b="1" dirty="0">
                <a:latin typeface="Arial"/>
                <a:cs typeface="Arial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832920" y="7430718"/>
            <a:ext cx="9678524" cy="1370292"/>
            <a:chOff x="1832920" y="7430718"/>
            <a:chExt cx="9678524" cy="1370292"/>
          </a:xfrm>
        </p:grpSpPr>
        <p:sp>
          <p:nvSpPr>
            <p:cNvPr id="69" name="Rectangle 68"/>
            <p:cNvSpPr/>
            <p:nvPr/>
          </p:nvSpPr>
          <p:spPr>
            <a:xfrm>
              <a:off x="1832920" y="7443325"/>
              <a:ext cx="9678524" cy="1357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832920" y="7430718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Heading</a:t>
              </a:r>
              <a:endParaRPr lang="en-US" sz="72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9777826" y="9055002"/>
            <a:ext cx="9678524" cy="1283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latin typeface="New Times Roman"/>
                <a:cs typeface="New Times Roman"/>
              </a:rPr>
              <a:t>ipsum</a:t>
            </a:r>
            <a:r>
              <a:rPr lang="en-US" sz="3600" dirty="0" smtClean="0">
                <a:latin typeface="New Times Roman"/>
                <a:cs typeface="New Times Roman"/>
              </a:rPr>
              <a:t> </a:t>
            </a:r>
            <a:r>
              <a:rPr lang="en-US" sz="3600" dirty="0">
                <a:latin typeface="New Times Roman"/>
                <a:cs typeface="New Times Roman"/>
              </a:rPr>
              <a:t>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Suspendisse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posuere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laoreet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condimentum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elementum</a:t>
            </a:r>
            <a:r>
              <a:rPr lang="en-US" sz="3600" dirty="0">
                <a:latin typeface="New Times Roman"/>
                <a:cs typeface="New Times Roman"/>
              </a:rPr>
              <a:t> dictum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</a:t>
            </a:r>
            <a:endParaRPr lang="en-US" sz="3600" dirty="0" smtClean="0">
              <a:latin typeface="New Times Roman"/>
              <a:cs typeface="New Times Roman"/>
            </a:endParaRPr>
          </a:p>
          <a:p>
            <a:endParaRPr lang="en-US" sz="3600" dirty="0">
              <a:latin typeface="New Times Roman"/>
              <a:cs typeface="New Times Roman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38122" y="9055002"/>
            <a:ext cx="9678524" cy="1283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latin typeface="New Times Roman"/>
                <a:cs typeface="New Times Roman"/>
              </a:rPr>
              <a:t>ipsum</a:t>
            </a:r>
            <a:r>
              <a:rPr lang="en-US" sz="3600" dirty="0" smtClean="0">
                <a:latin typeface="New Times Roman"/>
                <a:cs typeface="New Times Roman"/>
              </a:rPr>
              <a:t> </a:t>
            </a:r>
            <a:r>
              <a:rPr lang="en-US" sz="3600" dirty="0">
                <a:latin typeface="New Times Roman"/>
                <a:cs typeface="New Times Roman"/>
              </a:rPr>
              <a:t>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Suspendisse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posuere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laoreet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condimentum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elementum</a:t>
            </a:r>
            <a:r>
              <a:rPr lang="en-US" sz="3600" dirty="0">
                <a:latin typeface="New Times Roman"/>
                <a:cs typeface="New Times Roman"/>
              </a:rPr>
              <a:t> dictum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</a:t>
            </a:r>
            <a:endParaRPr lang="en-US" sz="3600" dirty="0" smtClean="0">
              <a:latin typeface="New Times Roman"/>
              <a:cs typeface="New Times Roman"/>
            </a:endParaRPr>
          </a:p>
          <a:p>
            <a:endParaRPr lang="en-US" sz="3600" dirty="0">
              <a:latin typeface="New Times Roman"/>
              <a:cs typeface="New Times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39777826" y="23542271"/>
            <a:ext cx="9678524" cy="1370292"/>
            <a:chOff x="1832920" y="7430718"/>
            <a:chExt cx="9678524" cy="1370292"/>
          </a:xfrm>
        </p:grpSpPr>
        <p:sp>
          <p:nvSpPr>
            <p:cNvPr id="67" name="Rectangle 66"/>
            <p:cNvSpPr/>
            <p:nvPr/>
          </p:nvSpPr>
          <p:spPr>
            <a:xfrm>
              <a:off x="1832920" y="7443325"/>
              <a:ext cx="9678524" cy="1357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832920" y="7430718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References</a:t>
              </a:r>
              <a:endParaRPr lang="en-US" sz="72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39777826" y="25229855"/>
            <a:ext cx="9678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/>
                <a:cs typeface="Times New Roman"/>
              </a:rPr>
              <a:t>Please place this number somewhere in your reference section P30-</a:t>
            </a:r>
            <a:r>
              <a:rPr lang="en-US" sz="3600" dirty="0" smtClean="0">
                <a:latin typeface="Times New Roman"/>
                <a:cs typeface="Times New Roman"/>
              </a:rPr>
              <a:t>EY008126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5687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348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Shaw</dc:creator>
  <cp:lastModifiedBy>Jennifer Shaw</cp:lastModifiedBy>
  <cp:revision>8</cp:revision>
  <cp:lastPrinted>2011-10-07T18:45:49Z</cp:lastPrinted>
  <dcterms:created xsi:type="dcterms:W3CDTF">2011-10-05T18:49:51Z</dcterms:created>
  <dcterms:modified xsi:type="dcterms:W3CDTF">2011-10-26T21:59:52Z</dcterms:modified>
</cp:coreProperties>
</file>